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3" r:id="rId4"/>
    <p:sldId id="259" r:id="rId5"/>
    <p:sldId id="261" r:id="rId6"/>
    <p:sldId id="260" r:id="rId7"/>
    <p:sldId id="262" r:id="rId8"/>
    <p:sldId id="257" r:id="rId9"/>
    <p:sldId id="264" r:id="rId10"/>
  </p:sldIdLst>
  <p:sldSz cx="9418638" cy="65659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852" y="-84"/>
      </p:cViewPr>
      <p:guideLst>
        <p:guide orient="horz" pos="2069"/>
        <p:guide pos="29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9A10A-589C-417A-8B08-D4E999027572}" type="datetimeFigureOut">
              <a:rPr lang="en-US" smtClean="0"/>
              <a:pPr/>
              <a:t>7/30/2016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9963" y="685800"/>
            <a:ext cx="49180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B2434-9839-4FB9-8FBB-95EA6D7DA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9963" y="685800"/>
            <a:ext cx="49180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B2434-9839-4FB9-8FBB-95EA6D7DA63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B2434-9839-4FB9-8FBB-95EA6D7DA63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B2434-9839-4FB9-8FBB-95EA6D7DA63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B2434-9839-4FB9-8FBB-95EA6D7DA63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B2434-9839-4FB9-8FBB-95EA6D7DA63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B2434-9839-4FB9-8FBB-95EA6D7DA63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B2434-9839-4FB9-8FBB-95EA6D7DA63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B2434-9839-4FB9-8FBB-95EA6D7DA63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B2434-9839-4FB9-8FBB-95EA6D7DA63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-1T-SIMPLE-2400px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348" y="0"/>
            <a:ext cx="9416289" cy="6565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7CCB6-EDDF-4165-9787-9994A85AF234}" type="datetimeFigureOut">
              <a:rPr lang="en-US" smtClean="0"/>
              <a:pPr/>
              <a:t>7/30/2016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3E4C0-4519-48FD-8F70-EF72BD03C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8512" y="262941"/>
            <a:ext cx="2119194" cy="56022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0933" y="262941"/>
            <a:ext cx="6200603" cy="56022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7CCB6-EDDF-4165-9787-9994A85AF234}" type="datetimeFigureOut">
              <a:rPr lang="en-US" smtClean="0"/>
              <a:pPr/>
              <a:t>7/30/2016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3E4C0-4519-48FD-8F70-EF72BD03C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7CCB6-EDDF-4165-9787-9994A85AF234}" type="datetimeFigureOut">
              <a:rPr lang="en-US" smtClean="0"/>
              <a:pPr/>
              <a:t>7/30/2016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3E4C0-4519-48FD-8F70-EF72BD03C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08" y="4219200"/>
            <a:ext cx="8005842" cy="130406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008" y="2782911"/>
            <a:ext cx="8005842" cy="143629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7CCB6-EDDF-4165-9787-9994A85AF234}" type="datetimeFigureOut">
              <a:rPr lang="en-US" smtClean="0"/>
              <a:pPr/>
              <a:t>7/30/2016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3E4C0-4519-48FD-8F70-EF72BD03C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932" y="1532044"/>
            <a:ext cx="4159898" cy="43331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7808" y="1532044"/>
            <a:ext cx="4159898" cy="43331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7CCB6-EDDF-4165-9787-9994A85AF234}" type="datetimeFigureOut">
              <a:rPr lang="en-US" smtClean="0"/>
              <a:pPr/>
              <a:t>7/30/2016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3E4C0-4519-48FD-8F70-EF72BD03C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932" y="1469730"/>
            <a:ext cx="4161534" cy="6125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32" y="2082243"/>
            <a:ext cx="4161534" cy="37829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4541" y="1469730"/>
            <a:ext cx="4163169" cy="6125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4541" y="2082243"/>
            <a:ext cx="4163169" cy="37829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7CCB6-EDDF-4165-9787-9994A85AF234}" type="datetimeFigureOut">
              <a:rPr lang="en-US" smtClean="0"/>
              <a:pPr/>
              <a:t>7/30/2016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3E4C0-4519-48FD-8F70-EF72BD03C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7CCB6-EDDF-4165-9787-9994A85AF234}" type="datetimeFigureOut">
              <a:rPr lang="en-US" smtClean="0"/>
              <a:pPr/>
              <a:t>7/30/2016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3E4C0-4519-48FD-8F70-EF72BD03C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7CCB6-EDDF-4165-9787-9994A85AF234}" type="datetimeFigureOut">
              <a:rPr lang="en-US" smtClean="0"/>
              <a:pPr/>
              <a:t>7/30/2016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3E4C0-4519-48FD-8F70-EF72BD03C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935" y="261421"/>
            <a:ext cx="3098667" cy="11125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2426" y="261422"/>
            <a:ext cx="5265280" cy="56038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0935" y="1373977"/>
            <a:ext cx="3098667" cy="44912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7CCB6-EDDF-4165-9787-9994A85AF234}" type="datetimeFigureOut">
              <a:rPr lang="en-US" smtClean="0"/>
              <a:pPr/>
              <a:t>7/30/2016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3E4C0-4519-48FD-8F70-EF72BD03C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6122" y="4596131"/>
            <a:ext cx="5651183" cy="54259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46122" y="586676"/>
            <a:ext cx="5651183" cy="3939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46122" y="5138731"/>
            <a:ext cx="5651183" cy="7705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7CCB6-EDDF-4165-9787-9994A85AF234}" type="datetimeFigureOut">
              <a:rPr lang="en-US" smtClean="0"/>
              <a:pPr/>
              <a:t>7/30/2016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3E4C0-4519-48FD-8F70-EF72BD03C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0932" y="262941"/>
            <a:ext cx="8476774" cy="10943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932" y="1532044"/>
            <a:ext cx="8476774" cy="4333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0932" y="6085619"/>
            <a:ext cx="2197682" cy="349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7CCB6-EDDF-4165-9787-9994A85AF234}" type="datetimeFigureOut">
              <a:rPr lang="en-US" smtClean="0"/>
              <a:pPr/>
              <a:t>7/30/2016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8038" y="6085619"/>
            <a:ext cx="2982569" cy="349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0024" y="6085619"/>
            <a:ext cx="2197682" cy="349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3E4C0-4519-48FD-8F70-EF72BD03C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3.png"/><Relationship Id="rId3" Type="http://schemas.openxmlformats.org/officeDocument/2006/relationships/image" Target="../media/image6.png"/><Relationship Id="rId21" Type="http://schemas.openxmlformats.org/officeDocument/2006/relationships/image" Target="../media/image21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2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19" Type="http://schemas.openxmlformats.org/officeDocument/2006/relationships/image" Target="../media/image25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26.png"/><Relationship Id="rId2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0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23" Type="http://schemas.openxmlformats.org/officeDocument/2006/relationships/image" Target="../media/image21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26.png"/><Relationship Id="rId22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8.png"/><Relationship Id="rId3" Type="http://schemas.openxmlformats.org/officeDocument/2006/relationships/image" Target="../media/image6.png"/><Relationship Id="rId21" Type="http://schemas.openxmlformats.org/officeDocument/2006/relationships/image" Target="../media/image20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19" Type="http://schemas.openxmlformats.org/officeDocument/2006/relationships/image" Target="../media/image29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26.png"/><Relationship Id="rId2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8.png"/><Relationship Id="rId3" Type="http://schemas.openxmlformats.org/officeDocument/2006/relationships/image" Target="../media/image6.png"/><Relationship Id="rId21" Type="http://schemas.openxmlformats.org/officeDocument/2006/relationships/image" Target="../media/image20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8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19" Type="http://schemas.openxmlformats.org/officeDocument/2006/relationships/image" Target="../media/image29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26.png"/><Relationship Id="rId22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0.png"/><Relationship Id="rId3" Type="http://schemas.openxmlformats.org/officeDocument/2006/relationships/image" Target="../media/image6.png"/><Relationship Id="rId21" Type="http://schemas.openxmlformats.org/officeDocument/2006/relationships/image" Target="../media/image32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8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19" Type="http://schemas.openxmlformats.org/officeDocument/2006/relationships/image" Target="../media/image31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26.png"/><Relationship Id="rId22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6.png"/><Relationship Id="rId1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12" Type="http://schemas.openxmlformats.org/officeDocument/2006/relationships/image" Target="../media/image17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9.png"/><Relationship Id="rId5" Type="http://schemas.openxmlformats.org/officeDocument/2006/relationships/image" Target="../media/image20.png"/><Relationship Id="rId15" Type="http://schemas.openxmlformats.org/officeDocument/2006/relationships/image" Target="../media/image36.png"/><Relationship Id="rId10" Type="http://schemas.openxmlformats.org/officeDocument/2006/relationships/image" Target="../media/image10.png"/><Relationship Id="rId4" Type="http://schemas.openxmlformats.org/officeDocument/2006/relationships/image" Target="../media/image33.png"/><Relationship Id="rId9" Type="http://schemas.openxmlformats.org/officeDocument/2006/relationships/image" Target="../media/image34.png"/><Relationship Id="rId1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flower 1 white 2400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53281" y="4349750"/>
            <a:ext cx="346610" cy="636469"/>
          </a:xfrm>
          <a:prstGeom prst="rect">
            <a:avLst/>
          </a:prstGeom>
        </p:spPr>
      </p:pic>
      <p:pic>
        <p:nvPicPr>
          <p:cNvPr id="27" name="Picture 26" descr="flower 1 white 2400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234281" y="4349750"/>
            <a:ext cx="346610" cy="636469"/>
          </a:xfrm>
          <a:prstGeom prst="rect">
            <a:avLst/>
          </a:prstGeom>
        </p:spPr>
      </p:pic>
      <p:pic>
        <p:nvPicPr>
          <p:cNvPr id="28" name="Picture 27" descr="flower 1 white 2400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72281" y="3587750"/>
            <a:ext cx="346610" cy="636469"/>
          </a:xfrm>
          <a:prstGeom prst="rect">
            <a:avLst/>
          </a:prstGeom>
        </p:spPr>
      </p:pic>
      <p:pic>
        <p:nvPicPr>
          <p:cNvPr id="29" name="Picture 28" descr="flower 1 white 2400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1310481" y="3587750"/>
            <a:ext cx="346610" cy="636469"/>
          </a:xfrm>
          <a:prstGeom prst="rect">
            <a:avLst/>
          </a:prstGeom>
        </p:spPr>
      </p:pic>
      <p:pic>
        <p:nvPicPr>
          <p:cNvPr id="30" name="Picture 29" descr="flower 1 white 2400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53281" y="3587750"/>
            <a:ext cx="346610" cy="636469"/>
          </a:xfrm>
          <a:prstGeom prst="rect">
            <a:avLst/>
          </a:prstGeom>
        </p:spPr>
      </p:pic>
      <p:pic>
        <p:nvPicPr>
          <p:cNvPr id="36" name="Picture 35" descr="flower 4 red 2400p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-1310481" y="1758950"/>
            <a:ext cx="547117" cy="914400"/>
          </a:xfrm>
          <a:prstGeom prst="rect">
            <a:avLst/>
          </a:prstGeom>
        </p:spPr>
      </p:pic>
      <p:pic>
        <p:nvPicPr>
          <p:cNvPr id="38" name="Picture 37" descr="flower 3 orange 2400px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-1234281" y="844550"/>
            <a:ext cx="325808" cy="701292"/>
          </a:xfrm>
          <a:prstGeom prst="rect">
            <a:avLst/>
          </a:prstGeom>
        </p:spPr>
      </p:pic>
      <p:pic>
        <p:nvPicPr>
          <p:cNvPr id="40" name="Picture 39" descr="flower 2 purple 2400px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-1005681" y="0"/>
            <a:ext cx="397837" cy="691891"/>
          </a:xfrm>
          <a:prstGeom prst="rect">
            <a:avLst/>
          </a:prstGeom>
        </p:spPr>
      </p:pic>
      <p:pic>
        <p:nvPicPr>
          <p:cNvPr id="46" name="Picture 45" descr="cloud 1G-2400px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28119" y="234950"/>
            <a:ext cx="1085823" cy="448807"/>
          </a:xfrm>
          <a:prstGeom prst="rect">
            <a:avLst/>
          </a:prstGeom>
        </p:spPr>
      </p:pic>
      <p:pic>
        <p:nvPicPr>
          <p:cNvPr id="48" name="Picture 47" descr="cloud 2G-2400px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61719" y="615950"/>
            <a:ext cx="1234281" cy="474684"/>
          </a:xfrm>
          <a:prstGeom prst="rect">
            <a:avLst/>
          </a:prstGeom>
        </p:spPr>
      </p:pic>
      <p:pic>
        <p:nvPicPr>
          <p:cNvPr id="49" name="Picture 48" descr="cloud 3G-2400px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19119" y="920750"/>
            <a:ext cx="1258173" cy="617553"/>
          </a:xfrm>
          <a:prstGeom prst="rect">
            <a:avLst/>
          </a:prstGeom>
        </p:spPr>
      </p:pic>
      <p:pic>
        <p:nvPicPr>
          <p:cNvPr id="50" name="Picture 49" descr="tree 2 red 2400px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70919" y="1987550"/>
            <a:ext cx="1531239" cy="2243573"/>
          </a:xfrm>
          <a:prstGeom prst="rect">
            <a:avLst/>
          </a:prstGeom>
        </p:spPr>
      </p:pic>
      <p:pic>
        <p:nvPicPr>
          <p:cNvPr id="51" name="Picture 50" descr="tree 4 yellow 2400px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42119" y="2520950"/>
            <a:ext cx="1081425" cy="1396138"/>
          </a:xfrm>
          <a:prstGeom prst="rect">
            <a:avLst/>
          </a:prstGeom>
        </p:spPr>
      </p:pic>
      <p:pic>
        <p:nvPicPr>
          <p:cNvPr id="52" name="Picture 51" descr="tree 3 orange 2400px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71519" y="2216150"/>
            <a:ext cx="1798040" cy="1920469"/>
          </a:xfrm>
          <a:prstGeom prst="rect">
            <a:avLst/>
          </a:prstGeom>
        </p:spPr>
      </p:pic>
      <p:pic>
        <p:nvPicPr>
          <p:cNvPr id="53" name="Picture 52" descr="flower 1 white 2400px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213519" y="3663950"/>
            <a:ext cx="304800" cy="559695"/>
          </a:xfrm>
          <a:prstGeom prst="rect">
            <a:avLst/>
          </a:prstGeom>
        </p:spPr>
      </p:pic>
      <p:pic>
        <p:nvPicPr>
          <p:cNvPr id="54" name="Picture 53" descr="flower 1 white 2400px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flipH="1">
            <a:off x="594519" y="4425950"/>
            <a:ext cx="429604" cy="788869"/>
          </a:xfrm>
          <a:prstGeom prst="rect">
            <a:avLst/>
          </a:prstGeom>
        </p:spPr>
      </p:pic>
      <p:pic>
        <p:nvPicPr>
          <p:cNvPr id="55" name="Picture 54" descr="flower 3 orange 2400px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94519" y="5416550"/>
            <a:ext cx="432012" cy="929892"/>
          </a:xfrm>
          <a:prstGeom prst="rect">
            <a:avLst/>
          </a:prstGeom>
        </p:spPr>
      </p:pic>
      <p:pic>
        <p:nvPicPr>
          <p:cNvPr id="56" name="Picture 55" descr="sun 1 2400px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13519" y="311150"/>
            <a:ext cx="1396450" cy="1289349"/>
          </a:xfrm>
          <a:prstGeom prst="rect">
            <a:avLst/>
          </a:prstGeom>
        </p:spPr>
      </p:pic>
      <p:pic>
        <p:nvPicPr>
          <p:cNvPr id="57" name="Picture 56" descr="flower 4 red 2400px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75519" y="5645150"/>
            <a:ext cx="418290" cy="699091"/>
          </a:xfrm>
          <a:prstGeom prst="rect">
            <a:avLst/>
          </a:prstGeom>
        </p:spPr>
      </p:pic>
      <p:pic>
        <p:nvPicPr>
          <p:cNvPr id="58" name="Picture 57" descr="flower 1 white 2400px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442119" y="3740150"/>
            <a:ext cx="304800" cy="559695"/>
          </a:xfrm>
          <a:prstGeom prst="rect">
            <a:avLst/>
          </a:prstGeom>
        </p:spPr>
      </p:pic>
      <p:pic>
        <p:nvPicPr>
          <p:cNvPr id="59" name="Picture 58" descr="tree 1 purple 2400px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490119" y="1911350"/>
            <a:ext cx="2291220" cy="3038082"/>
          </a:xfrm>
          <a:prstGeom prst="rect">
            <a:avLst/>
          </a:prstGeom>
        </p:spPr>
      </p:pic>
      <p:pic>
        <p:nvPicPr>
          <p:cNvPr id="60" name="Picture 59" descr="flower 2 purple 2400px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090319" y="4349750"/>
            <a:ext cx="529282" cy="920491"/>
          </a:xfrm>
          <a:prstGeom prst="rect">
            <a:avLst/>
          </a:prstGeom>
        </p:spPr>
      </p:pic>
      <p:pic>
        <p:nvPicPr>
          <p:cNvPr id="61" name="Picture 60" descr="Eve naked final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575719" y="4502150"/>
            <a:ext cx="450056" cy="1143000"/>
          </a:xfrm>
          <a:prstGeom prst="rect">
            <a:avLst/>
          </a:prstGeom>
        </p:spPr>
      </p:pic>
      <p:pic>
        <p:nvPicPr>
          <p:cNvPr id="62" name="Picture 61" descr="Adam naked final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042319" y="4349750"/>
            <a:ext cx="461487" cy="1295400"/>
          </a:xfrm>
          <a:prstGeom prst="rect">
            <a:avLst/>
          </a:prstGeom>
        </p:spPr>
      </p:pic>
      <p:pic>
        <p:nvPicPr>
          <p:cNvPr id="63" name="Picture 62" descr="bush-2-2400px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233319" y="4626344"/>
            <a:ext cx="1436624" cy="1018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oud 1G-2400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8119" y="234950"/>
            <a:ext cx="1085823" cy="448807"/>
          </a:xfrm>
          <a:prstGeom prst="rect">
            <a:avLst/>
          </a:prstGeom>
        </p:spPr>
      </p:pic>
      <p:pic>
        <p:nvPicPr>
          <p:cNvPr id="3" name="Picture 2" descr="cloud 2G-2400p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1719" y="615950"/>
            <a:ext cx="1234281" cy="474684"/>
          </a:xfrm>
          <a:prstGeom prst="rect">
            <a:avLst/>
          </a:prstGeom>
        </p:spPr>
      </p:pic>
      <p:pic>
        <p:nvPicPr>
          <p:cNvPr id="4" name="Picture 3" descr="cloud 3G-2400px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19119" y="920750"/>
            <a:ext cx="1258173" cy="617553"/>
          </a:xfrm>
          <a:prstGeom prst="rect">
            <a:avLst/>
          </a:prstGeom>
        </p:spPr>
      </p:pic>
      <p:pic>
        <p:nvPicPr>
          <p:cNvPr id="5" name="Picture 4" descr="tree 2 red 2400px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70919" y="1987550"/>
            <a:ext cx="1531239" cy="2243573"/>
          </a:xfrm>
          <a:prstGeom prst="rect">
            <a:avLst/>
          </a:prstGeom>
        </p:spPr>
      </p:pic>
      <p:pic>
        <p:nvPicPr>
          <p:cNvPr id="6" name="Picture 5" descr="tree 4 yellow 2400px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119" y="2520950"/>
            <a:ext cx="1081425" cy="1396138"/>
          </a:xfrm>
          <a:prstGeom prst="rect">
            <a:avLst/>
          </a:prstGeom>
        </p:spPr>
      </p:pic>
      <p:pic>
        <p:nvPicPr>
          <p:cNvPr id="7" name="Picture 6" descr="tree 3 orange 2400px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71519" y="2216150"/>
            <a:ext cx="1798040" cy="1920469"/>
          </a:xfrm>
          <a:prstGeom prst="rect">
            <a:avLst/>
          </a:prstGeom>
        </p:spPr>
      </p:pic>
      <p:pic>
        <p:nvPicPr>
          <p:cNvPr id="8" name="Picture 7" descr="flower 1 white 2400px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213519" y="3663950"/>
            <a:ext cx="304800" cy="559695"/>
          </a:xfrm>
          <a:prstGeom prst="rect">
            <a:avLst/>
          </a:prstGeom>
        </p:spPr>
      </p:pic>
      <p:pic>
        <p:nvPicPr>
          <p:cNvPr id="9" name="Picture 8" descr="flower 1 white 2400px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594519" y="4425950"/>
            <a:ext cx="429604" cy="788869"/>
          </a:xfrm>
          <a:prstGeom prst="rect">
            <a:avLst/>
          </a:prstGeom>
        </p:spPr>
      </p:pic>
      <p:pic>
        <p:nvPicPr>
          <p:cNvPr id="10" name="Picture 9" descr="flower 3 orange 2400px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4519" y="5416550"/>
            <a:ext cx="432012" cy="929892"/>
          </a:xfrm>
          <a:prstGeom prst="rect">
            <a:avLst/>
          </a:prstGeom>
        </p:spPr>
      </p:pic>
      <p:pic>
        <p:nvPicPr>
          <p:cNvPr id="11" name="Picture 10" descr="sun 1 2400px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13519" y="311150"/>
            <a:ext cx="1396450" cy="1289349"/>
          </a:xfrm>
          <a:prstGeom prst="rect">
            <a:avLst/>
          </a:prstGeom>
        </p:spPr>
      </p:pic>
      <p:pic>
        <p:nvPicPr>
          <p:cNvPr id="12" name="Picture 11" descr="flower 4 red 2400px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75519" y="5645150"/>
            <a:ext cx="418290" cy="699091"/>
          </a:xfrm>
          <a:prstGeom prst="rect">
            <a:avLst/>
          </a:prstGeom>
        </p:spPr>
      </p:pic>
      <p:pic>
        <p:nvPicPr>
          <p:cNvPr id="13" name="Picture 12" descr="flower 1 white 2400px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442119" y="3740150"/>
            <a:ext cx="304800" cy="559695"/>
          </a:xfrm>
          <a:prstGeom prst="rect">
            <a:avLst/>
          </a:prstGeom>
        </p:spPr>
      </p:pic>
      <p:pic>
        <p:nvPicPr>
          <p:cNvPr id="22" name="Picture 21" descr="tree 1 purple 2400px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490119" y="1911350"/>
            <a:ext cx="2291220" cy="3038082"/>
          </a:xfrm>
          <a:prstGeom prst="rect">
            <a:avLst/>
          </a:prstGeom>
        </p:spPr>
      </p:pic>
      <p:pic>
        <p:nvPicPr>
          <p:cNvPr id="23" name="Picture 22" descr="flower 2 purple 2400px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090319" y="4349750"/>
            <a:ext cx="529282" cy="920491"/>
          </a:xfrm>
          <a:prstGeom prst="rect">
            <a:avLst/>
          </a:prstGeom>
        </p:spPr>
      </p:pic>
      <p:pic>
        <p:nvPicPr>
          <p:cNvPr id="34" name="Picture 33" descr="Eve naked final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966119" y="4425950"/>
            <a:ext cx="450056" cy="1143000"/>
          </a:xfrm>
          <a:prstGeom prst="rect">
            <a:avLst/>
          </a:prstGeom>
        </p:spPr>
      </p:pic>
      <p:pic>
        <p:nvPicPr>
          <p:cNvPr id="37" name="Picture 36" descr="fruit-orange-2400px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-1081881" y="158750"/>
            <a:ext cx="259818" cy="240007"/>
          </a:xfrm>
          <a:prstGeom prst="rect">
            <a:avLst/>
          </a:prstGeom>
        </p:spPr>
      </p:pic>
      <p:pic>
        <p:nvPicPr>
          <p:cNvPr id="39" name="Picture 38" descr="fruit-red-2400px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-1081881" y="539750"/>
            <a:ext cx="344506" cy="329003"/>
          </a:xfrm>
          <a:prstGeom prst="rect">
            <a:avLst/>
          </a:prstGeom>
        </p:spPr>
      </p:pic>
      <p:pic>
        <p:nvPicPr>
          <p:cNvPr id="40" name="Picture 39" descr="fruit-yellow-2400px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-548481" y="615950"/>
            <a:ext cx="249087" cy="256901"/>
          </a:xfrm>
          <a:prstGeom prst="rect">
            <a:avLst/>
          </a:prstGeom>
        </p:spPr>
      </p:pic>
      <p:pic>
        <p:nvPicPr>
          <p:cNvPr id="41" name="Picture 40" descr="fruit-purple-2400px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-624681" y="158750"/>
            <a:ext cx="321844" cy="296901"/>
          </a:xfrm>
          <a:prstGeom prst="rect">
            <a:avLst/>
          </a:prstGeom>
        </p:spPr>
      </p:pic>
      <p:pic>
        <p:nvPicPr>
          <p:cNvPr id="42" name="Picture 41" descr="bush-2-2400px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233319" y="4626344"/>
            <a:ext cx="1436624" cy="1018806"/>
          </a:xfrm>
          <a:prstGeom prst="rect">
            <a:avLst/>
          </a:prstGeom>
        </p:spPr>
      </p:pic>
      <p:pic>
        <p:nvPicPr>
          <p:cNvPr id="36" name="Picture 35" descr="snake-2400px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2499519" y="4502150"/>
            <a:ext cx="1208747" cy="540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oud 1G-2400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8119" y="234950"/>
            <a:ext cx="1085823" cy="448807"/>
          </a:xfrm>
          <a:prstGeom prst="rect">
            <a:avLst/>
          </a:prstGeom>
        </p:spPr>
      </p:pic>
      <p:pic>
        <p:nvPicPr>
          <p:cNvPr id="3" name="Picture 2" descr="cloud 2G-2400p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1719" y="615950"/>
            <a:ext cx="1234281" cy="474684"/>
          </a:xfrm>
          <a:prstGeom prst="rect">
            <a:avLst/>
          </a:prstGeom>
        </p:spPr>
      </p:pic>
      <p:pic>
        <p:nvPicPr>
          <p:cNvPr id="4" name="Picture 3" descr="cloud 3G-2400px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19119" y="920750"/>
            <a:ext cx="1258173" cy="617553"/>
          </a:xfrm>
          <a:prstGeom prst="rect">
            <a:avLst/>
          </a:prstGeom>
        </p:spPr>
      </p:pic>
      <p:pic>
        <p:nvPicPr>
          <p:cNvPr id="5" name="Picture 4" descr="tree 2 red 2400px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70919" y="1987550"/>
            <a:ext cx="1531239" cy="2243573"/>
          </a:xfrm>
          <a:prstGeom prst="rect">
            <a:avLst/>
          </a:prstGeom>
        </p:spPr>
      </p:pic>
      <p:pic>
        <p:nvPicPr>
          <p:cNvPr id="6" name="Picture 5" descr="tree 4 yellow 2400px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119" y="2520950"/>
            <a:ext cx="1081425" cy="1396138"/>
          </a:xfrm>
          <a:prstGeom prst="rect">
            <a:avLst/>
          </a:prstGeom>
        </p:spPr>
      </p:pic>
      <p:pic>
        <p:nvPicPr>
          <p:cNvPr id="7" name="Picture 6" descr="tree 3 orange 2400px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71519" y="2216150"/>
            <a:ext cx="1798040" cy="1920469"/>
          </a:xfrm>
          <a:prstGeom prst="rect">
            <a:avLst/>
          </a:prstGeom>
        </p:spPr>
      </p:pic>
      <p:pic>
        <p:nvPicPr>
          <p:cNvPr id="8" name="Picture 7" descr="flower 1 white 2400px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213519" y="3663950"/>
            <a:ext cx="304800" cy="559695"/>
          </a:xfrm>
          <a:prstGeom prst="rect">
            <a:avLst/>
          </a:prstGeom>
        </p:spPr>
      </p:pic>
      <p:pic>
        <p:nvPicPr>
          <p:cNvPr id="9" name="Picture 8" descr="flower 1 white 2400px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594519" y="4425950"/>
            <a:ext cx="429604" cy="788869"/>
          </a:xfrm>
          <a:prstGeom prst="rect">
            <a:avLst/>
          </a:prstGeom>
        </p:spPr>
      </p:pic>
      <p:pic>
        <p:nvPicPr>
          <p:cNvPr id="10" name="Picture 9" descr="flower 3 orange 2400px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4519" y="5416550"/>
            <a:ext cx="432012" cy="929892"/>
          </a:xfrm>
          <a:prstGeom prst="rect">
            <a:avLst/>
          </a:prstGeom>
        </p:spPr>
      </p:pic>
      <p:pic>
        <p:nvPicPr>
          <p:cNvPr id="11" name="Picture 10" descr="sun 1 2400px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13519" y="311150"/>
            <a:ext cx="1396450" cy="1289349"/>
          </a:xfrm>
          <a:prstGeom prst="rect">
            <a:avLst/>
          </a:prstGeom>
        </p:spPr>
      </p:pic>
      <p:pic>
        <p:nvPicPr>
          <p:cNvPr id="12" name="Picture 11" descr="flower 4 red 2400px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75519" y="5645150"/>
            <a:ext cx="418290" cy="699091"/>
          </a:xfrm>
          <a:prstGeom prst="rect">
            <a:avLst/>
          </a:prstGeom>
        </p:spPr>
      </p:pic>
      <p:pic>
        <p:nvPicPr>
          <p:cNvPr id="13" name="Picture 12" descr="flower 1 white 2400px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442119" y="3740150"/>
            <a:ext cx="304800" cy="559695"/>
          </a:xfrm>
          <a:prstGeom prst="rect">
            <a:avLst/>
          </a:prstGeom>
        </p:spPr>
      </p:pic>
      <p:pic>
        <p:nvPicPr>
          <p:cNvPr id="17" name="Picture 16" descr="snake-2400px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flipH="1">
            <a:off x="1813719" y="4044950"/>
            <a:ext cx="1208747" cy="540410"/>
          </a:xfrm>
          <a:prstGeom prst="rect">
            <a:avLst/>
          </a:prstGeom>
        </p:spPr>
      </p:pic>
      <p:pic>
        <p:nvPicPr>
          <p:cNvPr id="18" name="Picture 17" descr="tree 1 purple 2400px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490119" y="1911350"/>
            <a:ext cx="2291220" cy="3038082"/>
          </a:xfrm>
          <a:prstGeom prst="rect">
            <a:avLst/>
          </a:prstGeom>
        </p:spPr>
      </p:pic>
      <p:pic>
        <p:nvPicPr>
          <p:cNvPr id="19" name="Picture 18" descr="flower 2 purple 2400px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090319" y="4349750"/>
            <a:ext cx="529282" cy="920491"/>
          </a:xfrm>
          <a:prstGeom prst="rect">
            <a:avLst/>
          </a:prstGeom>
        </p:spPr>
      </p:pic>
      <p:pic>
        <p:nvPicPr>
          <p:cNvPr id="22" name="Picture 21" descr="Eve naked final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337719" y="3816350"/>
            <a:ext cx="450056" cy="1143000"/>
          </a:xfrm>
          <a:prstGeom prst="rect">
            <a:avLst/>
          </a:prstGeom>
        </p:spPr>
      </p:pic>
      <p:pic>
        <p:nvPicPr>
          <p:cNvPr id="24" name="Picture 23" descr="fruit-orange-2400px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-1081881" y="158750"/>
            <a:ext cx="259818" cy="240007"/>
          </a:xfrm>
          <a:prstGeom prst="rect">
            <a:avLst/>
          </a:prstGeom>
        </p:spPr>
      </p:pic>
      <p:pic>
        <p:nvPicPr>
          <p:cNvPr id="25" name="Picture 24" descr="fruit-purple-2400px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261519" y="4349750"/>
            <a:ext cx="321844" cy="296901"/>
          </a:xfrm>
          <a:prstGeom prst="rect">
            <a:avLst/>
          </a:prstGeom>
        </p:spPr>
      </p:pic>
      <p:pic>
        <p:nvPicPr>
          <p:cNvPr id="26" name="Picture 25" descr="fruit-red-2400px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-1081881" y="539750"/>
            <a:ext cx="344506" cy="329003"/>
          </a:xfrm>
          <a:prstGeom prst="rect">
            <a:avLst/>
          </a:prstGeom>
        </p:spPr>
      </p:pic>
      <p:pic>
        <p:nvPicPr>
          <p:cNvPr id="27" name="Picture 26" descr="fruit-yellow-2400px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-548481" y="615950"/>
            <a:ext cx="249087" cy="256901"/>
          </a:xfrm>
          <a:prstGeom prst="rect">
            <a:avLst/>
          </a:prstGeom>
        </p:spPr>
      </p:pic>
      <p:pic>
        <p:nvPicPr>
          <p:cNvPr id="28" name="Picture 27" descr="fruit-purple-2400px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-624681" y="158750"/>
            <a:ext cx="321844" cy="296901"/>
          </a:xfrm>
          <a:prstGeom prst="rect">
            <a:avLst/>
          </a:prstGeom>
        </p:spPr>
      </p:pic>
      <p:pic>
        <p:nvPicPr>
          <p:cNvPr id="29" name="Picture 28" descr="bush-2-2400px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233319" y="4626344"/>
            <a:ext cx="1436624" cy="1018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oud 1G-2400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8119" y="234950"/>
            <a:ext cx="1085823" cy="448807"/>
          </a:xfrm>
          <a:prstGeom prst="rect">
            <a:avLst/>
          </a:prstGeom>
        </p:spPr>
      </p:pic>
      <p:pic>
        <p:nvPicPr>
          <p:cNvPr id="3" name="Picture 2" descr="cloud 2G-2400p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1719" y="615950"/>
            <a:ext cx="1234281" cy="474684"/>
          </a:xfrm>
          <a:prstGeom prst="rect">
            <a:avLst/>
          </a:prstGeom>
        </p:spPr>
      </p:pic>
      <p:pic>
        <p:nvPicPr>
          <p:cNvPr id="4" name="Picture 3" descr="cloud 3G-2400px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19119" y="920750"/>
            <a:ext cx="1258173" cy="617553"/>
          </a:xfrm>
          <a:prstGeom prst="rect">
            <a:avLst/>
          </a:prstGeom>
        </p:spPr>
      </p:pic>
      <p:pic>
        <p:nvPicPr>
          <p:cNvPr id="5" name="Picture 4" descr="tree 2 red 2400px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70919" y="1987550"/>
            <a:ext cx="1531239" cy="2243573"/>
          </a:xfrm>
          <a:prstGeom prst="rect">
            <a:avLst/>
          </a:prstGeom>
        </p:spPr>
      </p:pic>
      <p:pic>
        <p:nvPicPr>
          <p:cNvPr id="6" name="Picture 5" descr="tree 4 yellow 2400px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119" y="2520950"/>
            <a:ext cx="1081425" cy="1396138"/>
          </a:xfrm>
          <a:prstGeom prst="rect">
            <a:avLst/>
          </a:prstGeom>
        </p:spPr>
      </p:pic>
      <p:pic>
        <p:nvPicPr>
          <p:cNvPr id="7" name="Picture 6" descr="tree 3 orange 2400px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71519" y="2216150"/>
            <a:ext cx="1798040" cy="1920469"/>
          </a:xfrm>
          <a:prstGeom prst="rect">
            <a:avLst/>
          </a:prstGeom>
        </p:spPr>
      </p:pic>
      <p:pic>
        <p:nvPicPr>
          <p:cNvPr id="8" name="Picture 7" descr="flower 1 white 2400px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213519" y="3663950"/>
            <a:ext cx="304800" cy="559695"/>
          </a:xfrm>
          <a:prstGeom prst="rect">
            <a:avLst/>
          </a:prstGeom>
        </p:spPr>
      </p:pic>
      <p:pic>
        <p:nvPicPr>
          <p:cNvPr id="9" name="Picture 8" descr="flower 1 white 2400px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594519" y="4425950"/>
            <a:ext cx="429604" cy="788869"/>
          </a:xfrm>
          <a:prstGeom prst="rect">
            <a:avLst/>
          </a:prstGeom>
        </p:spPr>
      </p:pic>
      <p:pic>
        <p:nvPicPr>
          <p:cNvPr id="10" name="Picture 9" descr="flower 3 orange 2400px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4519" y="5416550"/>
            <a:ext cx="432012" cy="929892"/>
          </a:xfrm>
          <a:prstGeom prst="rect">
            <a:avLst/>
          </a:prstGeom>
        </p:spPr>
      </p:pic>
      <p:pic>
        <p:nvPicPr>
          <p:cNvPr id="11" name="Picture 10" descr="sun 1 2400px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13519" y="311150"/>
            <a:ext cx="1396450" cy="1289349"/>
          </a:xfrm>
          <a:prstGeom prst="rect">
            <a:avLst/>
          </a:prstGeom>
        </p:spPr>
      </p:pic>
      <p:pic>
        <p:nvPicPr>
          <p:cNvPr id="12" name="Picture 11" descr="flower 4 red 2400px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75519" y="5645150"/>
            <a:ext cx="418290" cy="699091"/>
          </a:xfrm>
          <a:prstGeom prst="rect">
            <a:avLst/>
          </a:prstGeom>
        </p:spPr>
      </p:pic>
      <p:pic>
        <p:nvPicPr>
          <p:cNvPr id="13" name="Picture 12" descr="flower 1 white 2400px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442119" y="3740150"/>
            <a:ext cx="304800" cy="559695"/>
          </a:xfrm>
          <a:prstGeom prst="rect">
            <a:avLst/>
          </a:prstGeom>
        </p:spPr>
      </p:pic>
      <p:pic>
        <p:nvPicPr>
          <p:cNvPr id="21" name="Picture 20" descr="snake-2400px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flipH="1">
            <a:off x="1813719" y="4044950"/>
            <a:ext cx="1208747" cy="540410"/>
          </a:xfrm>
          <a:prstGeom prst="rect">
            <a:avLst/>
          </a:prstGeom>
        </p:spPr>
      </p:pic>
      <p:pic>
        <p:nvPicPr>
          <p:cNvPr id="22" name="Picture 21" descr="tree 1 purple 2400px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490119" y="1911350"/>
            <a:ext cx="2291220" cy="3038082"/>
          </a:xfrm>
          <a:prstGeom prst="rect">
            <a:avLst/>
          </a:prstGeom>
        </p:spPr>
      </p:pic>
      <p:pic>
        <p:nvPicPr>
          <p:cNvPr id="23" name="Picture 22" descr="flower 2 purple 2400px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090319" y="4349750"/>
            <a:ext cx="529282" cy="920491"/>
          </a:xfrm>
          <a:prstGeom prst="rect">
            <a:avLst/>
          </a:prstGeom>
        </p:spPr>
      </p:pic>
      <p:pic>
        <p:nvPicPr>
          <p:cNvPr id="27" name="Picture 26" descr="Eve naked final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261519" y="4578350"/>
            <a:ext cx="450056" cy="1143000"/>
          </a:xfrm>
          <a:prstGeom prst="rect">
            <a:avLst/>
          </a:prstGeom>
        </p:spPr>
      </p:pic>
      <p:pic>
        <p:nvPicPr>
          <p:cNvPr id="28" name="Picture 27" descr="Adam naked final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718719" y="4502150"/>
            <a:ext cx="461487" cy="1295400"/>
          </a:xfrm>
          <a:prstGeom prst="rect">
            <a:avLst/>
          </a:prstGeom>
        </p:spPr>
      </p:pic>
      <p:pic>
        <p:nvPicPr>
          <p:cNvPr id="30" name="Picture 29" descr="fruit-orange-2400px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-1081881" y="158750"/>
            <a:ext cx="259818" cy="240007"/>
          </a:xfrm>
          <a:prstGeom prst="rect">
            <a:avLst/>
          </a:prstGeom>
        </p:spPr>
      </p:pic>
      <p:pic>
        <p:nvPicPr>
          <p:cNvPr id="31" name="Picture 30" descr="fruit-red-2400px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-1081881" y="539750"/>
            <a:ext cx="344506" cy="329003"/>
          </a:xfrm>
          <a:prstGeom prst="rect">
            <a:avLst/>
          </a:prstGeom>
        </p:spPr>
      </p:pic>
      <p:pic>
        <p:nvPicPr>
          <p:cNvPr id="32" name="Picture 31" descr="fruit-yellow-2400px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-548481" y="615950"/>
            <a:ext cx="249087" cy="256901"/>
          </a:xfrm>
          <a:prstGeom prst="rect">
            <a:avLst/>
          </a:prstGeom>
        </p:spPr>
      </p:pic>
      <p:pic>
        <p:nvPicPr>
          <p:cNvPr id="33" name="Picture 32" descr="fruit-purple-2400px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3549275" y="5035550"/>
            <a:ext cx="321844" cy="296901"/>
          </a:xfrm>
          <a:prstGeom prst="rect">
            <a:avLst/>
          </a:prstGeom>
        </p:spPr>
      </p:pic>
      <p:pic>
        <p:nvPicPr>
          <p:cNvPr id="24" name="Picture 23" descr="bush-2-2400px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6233319" y="4626344"/>
            <a:ext cx="1436624" cy="1018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oud 1G-2400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8119" y="234950"/>
            <a:ext cx="1085823" cy="448807"/>
          </a:xfrm>
          <a:prstGeom prst="rect">
            <a:avLst/>
          </a:prstGeom>
        </p:spPr>
      </p:pic>
      <p:pic>
        <p:nvPicPr>
          <p:cNvPr id="3" name="Picture 2" descr="cloud 2G-2400p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1719" y="615950"/>
            <a:ext cx="1234281" cy="474684"/>
          </a:xfrm>
          <a:prstGeom prst="rect">
            <a:avLst/>
          </a:prstGeom>
        </p:spPr>
      </p:pic>
      <p:pic>
        <p:nvPicPr>
          <p:cNvPr id="4" name="Picture 3" descr="cloud 3G-2400px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19119" y="920750"/>
            <a:ext cx="1258173" cy="617553"/>
          </a:xfrm>
          <a:prstGeom prst="rect">
            <a:avLst/>
          </a:prstGeom>
        </p:spPr>
      </p:pic>
      <p:pic>
        <p:nvPicPr>
          <p:cNvPr id="5" name="Picture 4" descr="tree 2 red 2400px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70919" y="1987550"/>
            <a:ext cx="1531239" cy="2243573"/>
          </a:xfrm>
          <a:prstGeom prst="rect">
            <a:avLst/>
          </a:prstGeom>
        </p:spPr>
      </p:pic>
      <p:pic>
        <p:nvPicPr>
          <p:cNvPr id="6" name="Picture 5" descr="tree 4 yellow 2400px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119" y="2520950"/>
            <a:ext cx="1081425" cy="1396138"/>
          </a:xfrm>
          <a:prstGeom prst="rect">
            <a:avLst/>
          </a:prstGeom>
        </p:spPr>
      </p:pic>
      <p:pic>
        <p:nvPicPr>
          <p:cNvPr id="7" name="Picture 6" descr="tree 3 orange 2400px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71519" y="2216150"/>
            <a:ext cx="1798040" cy="1920469"/>
          </a:xfrm>
          <a:prstGeom prst="rect">
            <a:avLst/>
          </a:prstGeom>
        </p:spPr>
      </p:pic>
      <p:pic>
        <p:nvPicPr>
          <p:cNvPr id="8" name="Picture 7" descr="flower 1 white 2400px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213519" y="3663950"/>
            <a:ext cx="304800" cy="559695"/>
          </a:xfrm>
          <a:prstGeom prst="rect">
            <a:avLst/>
          </a:prstGeom>
        </p:spPr>
      </p:pic>
      <p:pic>
        <p:nvPicPr>
          <p:cNvPr id="9" name="Picture 8" descr="flower 1 white 2400px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594519" y="4425950"/>
            <a:ext cx="429604" cy="788869"/>
          </a:xfrm>
          <a:prstGeom prst="rect">
            <a:avLst/>
          </a:prstGeom>
        </p:spPr>
      </p:pic>
      <p:pic>
        <p:nvPicPr>
          <p:cNvPr id="10" name="Picture 9" descr="flower 3 orange 2400px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4519" y="5416550"/>
            <a:ext cx="432012" cy="929892"/>
          </a:xfrm>
          <a:prstGeom prst="rect">
            <a:avLst/>
          </a:prstGeom>
        </p:spPr>
      </p:pic>
      <p:pic>
        <p:nvPicPr>
          <p:cNvPr id="11" name="Picture 10" descr="sun 1 2400px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13519" y="311150"/>
            <a:ext cx="1396450" cy="1289349"/>
          </a:xfrm>
          <a:prstGeom prst="rect">
            <a:avLst/>
          </a:prstGeom>
        </p:spPr>
      </p:pic>
      <p:pic>
        <p:nvPicPr>
          <p:cNvPr id="12" name="Picture 11" descr="flower 4 red 2400px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75519" y="5645150"/>
            <a:ext cx="418290" cy="699091"/>
          </a:xfrm>
          <a:prstGeom prst="rect">
            <a:avLst/>
          </a:prstGeom>
        </p:spPr>
      </p:pic>
      <p:pic>
        <p:nvPicPr>
          <p:cNvPr id="13" name="Picture 12" descr="flower 1 white 2400px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442119" y="3740150"/>
            <a:ext cx="304800" cy="559695"/>
          </a:xfrm>
          <a:prstGeom prst="rect">
            <a:avLst/>
          </a:prstGeom>
        </p:spPr>
      </p:pic>
      <p:pic>
        <p:nvPicPr>
          <p:cNvPr id="21" name="Picture 20" descr="snake-2400px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flipH="1">
            <a:off x="1813719" y="4044950"/>
            <a:ext cx="1208747" cy="540410"/>
          </a:xfrm>
          <a:prstGeom prst="rect">
            <a:avLst/>
          </a:prstGeom>
        </p:spPr>
      </p:pic>
      <p:pic>
        <p:nvPicPr>
          <p:cNvPr id="22" name="Picture 21" descr="tree 1 purple 2400px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490119" y="1911350"/>
            <a:ext cx="2291220" cy="3038082"/>
          </a:xfrm>
          <a:prstGeom prst="rect">
            <a:avLst/>
          </a:prstGeom>
        </p:spPr>
      </p:pic>
      <p:pic>
        <p:nvPicPr>
          <p:cNvPr id="23" name="Picture 22" descr="flower 2 purple 2400px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090319" y="4349750"/>
            <a:ext cx="529282" cy="920491"/>
          </a:xfrm>
          <a:prstGeom prst="rect">
            <a:avLst/>
          </a:prstGeom>
        </p:spPr>
      </p:pic>
      <p:pic>
        <p:nvPicPr>
          <p:cNvPr id="24" name="Picture 23" descr="Eve leaf only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0195719" y="387350"/>
            <a:ext cx="228600" cy="239485"/>
          </a:xfrm>
          <a:prstGeom prst="rect">
            <a:avLst/>
          </a:prstGeom>
        </p:spPr>
      </p:pic>
      <p:pic>
        <p:nvPicPr>
          <p:cNvPr id="25" name="Picture 24" descr="Eve leaves only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0043319" y="844550"/>
            <a:ext cx="457200" cy="665357"/>
          </a:xfrm>
          <a:prstGeom prst="rect">
            <a:avLst/>
          </a:prstGeom>
        </p:spPr>
      </p:pic>
      <p:pic>
        <p:nvPicPr>
          <p:cNvPr id="26" name="Picture 25" descr="Adam leaves only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0119519" y="2444750"/>
            <a:ext cx="495300" cy="294995"/>
          </a:xfrm>
          <a:prstGeom prst="rect">
            <a:avLst/>
          </a:prstGeom>
        </p:spPr>
      </p:pic>
      <p:pic>
        <p:nvPicPr>
          <p:cNvPr id="27" name="Picture 26" descr="Eve naked final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9586119" y="387350"/>
            <a:ext cx="450056" cy="1143000"/>
          </a:xfrm>
          <a:prstGeom prst="rect">
            <a:avLst/>
          </a:prstGeom>
        </p:spPr>
      </p:pic>
      <p:pic>
        <p:nvPicPr>
          <p:cNvPr id="28" name="Picture 27" descr="Adam naked final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9586119" y="2063750"/>
            <a:ext cx="461487" cy="12954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4099719" y="4883150"/>
            <a:ext cx="459581" cy="1195613"/>
            <a:chOff x="6383338" y="4754337"/>
            <a:chExt cx="459581" cy="1195613"/>
          </a:xfrm>
        </p:grpSpPr>
        <p:pic>
          <p:nvPicPr>
            <p:cNvPr id="31" name="Picture 30" descr="Eve naked final.pn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383338" y="4806950"/>
              <a:ext cx="450056" cy="1143000"/>
            </a:xfrm>
            <a:prstGeom prst="rect">
              <a:avLst/>
            </a:prstGeom>
          </p:spPr>
        </p:pic>
        <p:pic>
          <p:nvPicPr>
            <p:cNvPr id="32" name="Picture 31" descr="Eve leaf only.pn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614319" y="4754337"/>
              <a:ext cx="228600" cy="239485"/>
            </a:xfrm>
            <a:prstGeom prst="rect">
              <a:avLst/>
            </a:prstGeom>
          </p:spPr>
        </p:pic>
        <p:pic>
          <p:nvPicPr>
            <p:cNvPr id="33" name="Picture 32" descr="Eve leaves only.pn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385719" y="5208393"/>
              <a:ext cx="457200" cy="665357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3566319" y="4806950"/>
            <a:ext cx="495300" cy="1295400"/>
            <a:chOff x="5776119" y="4578350"/>
            <a:chExt cx="495300" cy="1295400"/>
          </a:xfrm>
        </p:grpSpPr>
        <p:pic>
          <p:nvPicPr>
            <p:cNvPr id="36" name="Picture 35" descr="Adam naked final.png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776119" y="4578350"/>
              <a:ext cx="461487" cy="1295400"/>
            </a:xfrm>
            <a:prstGeom prst="rect">
              <a:avLst/>
            </a:prstGeom>
          </p:spPr>
        </p:pic>
        <p:pic>
          <p:nvPicPr>
            <p:cNvPr id="37" name="Picture 36" descr="Adam leaves only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776119" y="5416550"/>
              <a:ext cx="495300" cy="294995"/>
            </a:xfrm>
            <a:prstGeom prst="rect">
              <a:avLst/>
            </a:prstGeom>
          </p:spPr>
        </p:pic>
      </p:grpSp>
      <p:pic>
        <p:nvPicPr>
          <p:cNvPr id="34" name="Picture 33" descr="bush-2-2400px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233319" y="4626344"/>
            <a:ext cx="1436624" cy="1018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oud 1G-2400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8119" y="234950"/>
            <a:ext cx="1085823" cy="448807"/>
          </a:xfrm>
          <a:prstGeom prst="rect">
            <a:avLst/>
          </a:prstGeom>
        </p:spPr>
      </p:pic>
      <p:pic>
        <p:nvPicPr>
          <p:cNvPr id="3" name="Picture 2" descr="cloud 2G-2400p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1719" y="615950"/>
            <a:ext cx="1234281" cy="474684"/>
          </a:xfrm>
          <a:prstGeom prst="rect">
            <a:avLst/>
          </a:prstGeom>
        </p:spPr>
      </p:pic>
      <p:pic>
        <p:nvPicPr>
          <p:cNvPr id="4" name="Picture 3" descr="cloud 3G-2400px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19119" y="920750"/>
            <a:ext cx="1258173" cy="617553"/>
          </a:xfrm>
          <a:prstGeom prst="rect">
            <a:avLst/>
          </a:prstGeom>
        </p:spPr>
      </p:pic>
      <p:pic>
        <p:nvPicPr>
          <p:cNvPr id="5" name="Picture 4" descr="tree 2 red 2400px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70919" y="1987550"/>
            <a:ext cx="1531239" cy="2243573"/>
          </a:xfrm>
          <a:prstGeom prst="rect">
            <a:avLst/>
          </a:prstGeom>
        </p:spPr>
      </p:pic>
      <p:pic>
        <p:nvPicPr>
          <p:cNvPr id="6" name="Picture 5" descr="tree 4 yellow 2400px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119" y="2520950"/>
            <a:ext cx="1081425" cy="1396138"/>
          </a:xfrm>
          <a:prstGeom prst="rect">
            <a:avLst/>
          </a:prstGeom>
        </p:spPr>
      </p:pic>
      <p:pic>
        <p:nvPicPr>
          <p:cNvPr id="7" name="Picture 6" descr="tree 3 orange 2400px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71519" y="2216150"/>
            <a:ext cx="1798040" cy="1920469"/>
          </a:xfrm>
          <a:prstGeom prst="rect">
            <a:avLst/>
          </a:prstGeom>
        </p:spPr>
      </p:pic>
      <p:pic>
        <p:nvPicPr>
          <p:cNvPr id="8" name="Picture 7" descr="flower 1 white 2400px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213519" y="3663950"/>
            <a:ext cx="304800" cy="559695"/>
          </a:xfrm>
          <a:prstGeom prst="rect">
            <a:avLst/>
          </a:prstGeom>
        </p:spPr>
      </p:pic>
      <p:pic>
        <p:nvPicPr>
          <p:cNvPr id="9" name="Picture 8" descr="flower 1 white 2400px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594519" y="4425950"/>
            <a:ext cx="429604" cy="788869"/>
          </a:xfrm>
          <a:prstGeom prst="rect">
            <a:avLst/>
          </a:prstGeom>
        </p:spPr>
      </p:pic>
      <p:pic>
        <p:nvPicPr>
          <p:cNvPr id="10" name="Picture 9" descr="flower 3 orange 2400px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4519" y="5416550"/>
            <a:ext cx="432012" cy="929892"/>
          </a:xfrm>
          <a:prstGeom prst="rect">
            <a:avLst/>
          </a:prstGeom>
        </p:spPr>
      </p:pic>
      <p:pic>
        <p:nvPicPr>
          <p:cNvPr id="11" name="Picture 10" descr="sun 1 2400px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13519" y="311150"/>
            <a:ext cx="1396450" cy="1289349"/>
          </a:xfrm>
          <a:prstGeom prst="rect">
            <a:avLst/>
          </a:prstGeom>
        </p:spPr>
      </p:pic>
      <p:pic>
        <p:nvPicPr>
          <p:cNvPr id="12" name="Picture 11" descr="flower 4 red 2400px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75519" y="5645150"/>
            <a:ext cx="418290" cy="699091"/>
          </a:xfrm>
          <a:prstGeom prst="rect">
            <a:avLst/>
          </a:prstGeom>
        </p:spPr>
      </p:pic>
      <p:pic>
        <p:nvPicPr>
          <p:cNvPr id="13" name="Picture 12" descr="flower 1 white 2400px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442119" y="3740150"/>
            <a:ext cx="304800" cy="559695"/>
          </a:xfrm>
          <a:prstGeom prst="rect">
            <a:avLst/>
          </a:prstGeom>
        </p:spPr>
      </p:pic>
      <p:pic>
        <p:nvPicPr>
          <p:cNvPr id="21" name="Picture 20" descr="snake-2400px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flipH="1">
            <a:off x="1813719" y="4044950"/>
            <a:ext cx="1208747" cy="540410"/>
          </a:xfrm>
          <a:prstGeom prst="rect">
            <a:avLst/>
          </a:prstGeom>
        </p:spPr>
      </p:pic>
      <p:pic>
        <p:nvPicPr>
          <p:cNvPr id="22" name="Picture 21" descr="tree 1 purple 2400px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490119" y="1911350"/>
            <a:ext cx="2291220" cy="3038082"/>
          </a:xfrm>
          <a:prstGeom prst="rect">
            <a:avLst/>
          </a:prstGeom>
        </p:spPr>
      </p:pic>
      <p:pic>
        <p:nvPicPr>
          <p:cNvPr id="23" name="Picture 22" descr="flower 2 purple 2400px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090319" y="4349750"/>
            <a:ext cx="529282" cy="920491"/>
          </a:xfrm>
          <a:prstGeom prst="rect">
            <a:avLst/>
          </a:prstGeom>
        </p:spPr>
      </p:pic>
      <p:pic>
        <p:nvPicPr>
          <p:cNvPr id="24" name="Picture 23" descr="Eve leaf only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0195719" y="387350"/>
            <a:ext cx="228600" cy="239485"/>
          </a:xfrm>
          <a:prstGeom prst="rect">
            <a:avLst/>
          </a:prstGeom>
        </p:spPr>
      </p:pic>
      <p:pic>
        <p:nvPicPr>
          <p:cNvPr id="25" name="Picture 24" descr="Eve leaves only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0043319" y="844550"/>
            <a:ext cx="457200" cy="665357"/>
          </a:xfrm>
          <a:prstGeom prst="rect">
            <a:avLst/>
          </a:prstGeom>
        </p:spPr>
      </p:pic>
      <p:pic>
        <p:nvPicPr>
          <p:cNvPr id="26" name="Picture 25" descr="Adam leaves only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0119519" y="2444750"/>
            <a:ext cx="495300" cy="294995"/>
          </a:xfrm>
          <a:prstGeom prst="rect">
            <a:avLst/>
          </a:prstGeom>
        </p:spPr>
      </p:pic>
      <p:pic>
        <p:nvPicPr>
          <p:cNvPr id="27" name="Picture 26" descr="Eve naked final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9586119" y="463550"/>
            <a:ext cx="450056" cy="1143000"/>
          </a:xfrm>
          <a:prstGeom prst="rect">
            <a:avLst/>
          </a:prstGeom>
        </p:spPr>
      </p:pic>
      <p:pic>
        <p:nvPicPr>
          <p:cNvPr id="28" name="Picture 27" descr="Adam naked final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9586119" y="1758950"/>
            <a:ext cx="461487" cy="129540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6916738" y="4297137"/>
            <a:ext cx="459581" cy="1195613"/>
            <a:chOff x="6383338" y="4754337"/>
            <a:chExt cx="459581" cy="1195613"/>
          </a:xfrm>
        </p:grpSpPr>
        <p:pic>
          <p:nvPicPr>
            <p:cNvPr id="32" name="Picture 31" descr="Eve naked final.pn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383338" y="4806950"/>
              <a:ext cx="450056" cy="1143000"/>
            </a:xfrm>
            <a:prstGeom prst="rect">
              <a:avLst/>
            </a:prstGeom>
          </p:spPr>
        </p:pic>
        <p:pic>
          <p:nvPicPr>
            <p:cNvPr id="33" name="Picture 32" descr="Eve leaf only.pn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614319" y="4754337"/>
              <a:ext cx="228600" cy="239485"/>
            </a:xfrm>
            <a:prstGeom prst="rect">
              <a:avLst/>
            </a:prstGeom>
          </p:spPr>
        </p:pic>
        <p:pic>
          <p:nvPicPr>
            <p:cNvPr id="34" name="Picture 33" descr="Eve leaves only.pn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385719" y="5208393"/>
              <a:ext cx="457200" cy="665357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6500019" y="4273550"/>
            <a:ext cx="495300" cy="1295400"/>
            <a:chOff x="5776119" y="4578350"/>
            <a:chExt cx="495300" cy="1295400"/>
          </a:xfrm>
        </p:grpSpPr>
        <p:pic>
          <p:nvPicPr>
            <p:cNvPr id="36" name="Picture 35" descr="Adam naked final.png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776119" y="4578350"/>
              <a:ext cx="461487" cy="1295400"/>
            </a:xfrm>
            <a:prstGeom prst="rect">
              <a:avLst/>
            </a:prstGeom>
          </p:spPr>
        </p:pic>
        <p:pic>
          <p:nvPicPr>
            <p:cNvPr id="37" name="Picture 36" descr="Adam leaves only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776119" y="5416550"/>
              <a:ext cx="495300" cy="294995"/>
            </a:xfrm>
            <a:prstGeom prst="rect">
              <a:avLst/>
            </a:prstGeom>
          </p:spPr>
        </p:pic>
      </p:grpSp>
      <p:pic>
        <p:nvPicPr>
          <p:cNvPr id="38" name="Picture 37" descr="bush-2-2400px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233319" y="4626344"/>
            <a:ext cx="1436624" cy="1018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oud 1G-2400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8119" y="234950"/>
            <a:ext cx="1085823" cy="448807"/>
          </a:xfrm>
          <a:prstGeom prst="rect">
            <a:avLst/>
          </a:prstGeom>
        </p:spPr>
      </p:pic>
      <p:pic>
        <p:nvPicPr>
          <p:cNvPr id="3" name="Picture 2" descr="cloud 2G-2400p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1719" y="615950"/>
            <a:ext cx="1234281" cy="474684"/>
          </a:xfrm>
          <a:prstGeom prst="rect">
            <a:avLst/>
          </a:prstGeom>
        </p:spPr>
      </p:pic>
      <p:pic>
        <p:nvPicPr>
          <p:cNvPr id="4" name="Picture 3" descr="cloud 3G-2400px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19119" y="920750"/>
            <a:ext cx="1258173" cy="617553"/>
          </a:xfrm>
          <a:prstGeom prst="rect">
            <a:avLst/>
          </a:prstGeom>
        </p:spPr>
      </p:pic>
      <p:pic>
        <p:nvPicPr>
          <p:cNvPr id="5" name="Picture 4" descr="tree 2 red 2400px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70919" y="1987550"/>
            <a:ext cx="1531239" cy="2243573"/>
          </a:xfrm>
          <a:prstGeom prst="rect">
            <a:avLst/>
          </a:prstGeom>
        </p:spPr>
      </p:pic>
      <p:pic>
        <p:nvPicPr>
          <p:cNvPr id="6" name="Picture 5" descr="tree 4 yellow 2400px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119" y="2520950"/>
            <a:ext cx="1081425" cy="1396138"/>
          </a:xfrm>
          <a:prstGeom prst="rect">
            <a:avLst/>
          </a:prstGeom>
        </p:spPr>
      </p:pic>
      <p:pic>
        <p:nvPicPr>
          <p:cNvPr id="7" name="Picture 6" descr="tree 3 orange 2400px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71519" y="2216150"/>
            <a:ext cx="1798040" cy="1920469"/>
          </a:xfrm>
          <a:prstGeom prst="rect">
            <a:avLst/>
          </a:prstGeom>
        </p:spPr>
      </p:pic>
      <p:pic>
        <p:nvPicPr>
          <p:cNvPr id="8" name="Picture 7" descr="flower 1 white 2400px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213519" y="3663950"/>
            <a:ext cx="304800" cy="559695"/>
          </a:xfrm>
          <a:prstGeom prst="rect">
            <a:avLst/>
          </a:prstGeom>
        </p:spPr>
      </p:pic>
      <p:pic>
        <p:nvPicPr>
          <p:cNvPr id="9" name="Picture 8" descr="flower 1 white 2400px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594519" y="4425950"/>
            <a:ext cx="429604" cy="788869"/>
          </a:xfrm>
          <a:prstGeom prst="rect">
            <a:avLst/>
          </a:prstGeom>
        </p:spPr>
      </p:pic>
      <p:pic>
        <p:nvPicPr>
          <p:cNvPr id="10" name="Picture 9" descr="flower 3 orange 2400px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4519" y="5416550"/>
            <a:ext cx="432012" cy="929892"/>
          </a:xfrm>
          <a:prstGeom prst="rect">
            <a:avLst/>
          </a:prstGeom>
        </p:spPr>
      </p:pic>
      <p:pic>
        <p:nvPicPr>
          <p:cNvPr id="11" name="Picture 10" descr="sun 1 2400px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13519" y="311150"/>
            <a:ext cx="1396450" cy="1289349"/>
          </a:xfrm>
          <a:prstGeom prst="rect">
            <a:avLst/>
          </a:prstGeom>
        </p:spPr>
      </p:pic>
      <p:pic>
        <p:nvPicPr>
          <p:cNvPr id="12" name="Picture 11" descr="flower 4 red 2400px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75519" y="5645150"/>
            <a:ext cx="418290" cy="699091"/>
          </a:xfrm>
          <a:prstGeom prst="rect">
            <a:avLst/>
          </a:prstGeom>
        </p:spPr>
      </p:pic>
      <p:pic>
        <p:nvPicPr>
          <p:cNvPr id="13" name="Picture 12" descr="flower 1 white 2400px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442119" y="3740150"/>
            <a:ext cx="304800" cy="559695"/>
          </a:xfrm>
          <a:prstGeom prst="rect">
            <a:avLst/>
          </a:prstGeom>
        </p:spPr>
      </p:pic>
      <p:pic>
        <p:nvPicPr>
          <p:cNvPr id="21" name="Picture 20" descr="snake-2400px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1223828" y="234950"/>
            <a:ext cx="1208747" cy="540410"/>
          </a:xfrm>
          <a:prstGeom prst="rect">
            <a:avLst/>
          </a:prstGeom>
        </p:spPr>
      </p:pic>
      <p:pic>
        <p:nvPicPr>
          <p:cNvPr id="22" name="Picture 21" descr="tree 1 purple 2400px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490119" y="1911350"/>
            <a:ext cx="2291220" cy="3038082"/>
          </a:xfrm>
          <a:prstGeom prst="rect">
            <a:avLst/>
          </a:prstGeom>
        </p:spPr>
      </p:pic>
      <p:pic>
        <p:nvPicPr>
          <p:cNvPr id="23" name="Picture 22" descr="flower 2 purple 2400px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090319" y="4349750"/>
            <a:ext cx="529282" cy="920491"/>
          </a:xfrm>
          <a:prstGeom prst="rect">
            <a:avLst/>
          </a:prstGeom>
        </p:spPr>
      </p:pic>
      <p:pic>
        <p:nvPicPr>
          <p:cNvPr id="30" name="Picture 29" descr="Adam leaves final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566319" y="4349750"/>
            <a:ext cx="477679" cy="1295400"/>
          </a:xfrm>
          <a:prstGeom prst="rect">
            <a:avLst/>
          </a:prstGeom>
        </p:spPr>
      </p:pic>
      <p:pic>
        <p:nvPicPr>
          <p:cNvPr id="31" name="Picture 30" descr="Adam naked final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9586119" y="615950"/>
            <a:ext cx="461487" cy="1295400"/>
          </a:xfrm>
          <a:prstGeom prst="rect">
            <a:avLst/>
          </a:prstGeom>
        </p:spPr>
      </p:pic>
      <p:pic>
        <p:nvPicPr>
          <p:cNvPr id="32" name="Picture 31" descr="adam skin only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0119519" y="1454150"/>
            <a:ext cx="457200" cy="34183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3032919" y="4425950"/>
            <a:ext cx="457200" cy="1143000"/>
            <a:chOff x="6995319" y="4121150"/>
            <a:chExt cx="457200" cy="1143000"/>
          </a:xfrm>
        </p:grpSpPr>
        <p:pic>
          <p:nvPicPr>
            <p:cNvPr id="34" name="Picture 33" descr="Eve naked final.pn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995319" y="4121150"/>
              <a:ext cx="450056" cy="1143000"/>
            </a:xfrm>
            <a:prstGeom prst="rect">
              <a:avLst/>
            </a:prstGeom>
          </p:spPr>
        </p:pic>
        <p:pic>
          <p:nvPicPr>
            <p:cNvPr id="35" name="Picture 34" descr="Eve skin only.png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017214" y="4530725"/>
              <a:ext cx="435305" cy="657225"/>
            </a:xfrm>
            <a:prstGeom prst="rect">
              <a:avLst/>
            </a:prstGeom>
          </p:spPr>
        </p:pic>
      </p:grpSp>
      <p:pic>
        <p:nvPicPr>
          <p:cNvPr id="36" name="Picture 35" descr="Eve naked final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9586119" y="2216150"/>
            <a:ext cx="450056" cy="1143000"/>
          </a:xfrm>
          <a:prstGeom prst="rect">
            <a:avLst/>
          </a:prstGeom>
        </p:spPr>
      </p:pic>
      <p:pic>
        <p:nvPicPr>
          <p:cNvPr id="37" name="Picture 36" descr="Eve skin only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0195719" y="2673350"/>
            <a:ext cx="435305" cy="657225"/>
          </a:xfrm>
          <a:prstGeom prst="rect">
            <a:avLst/>
          </a:prstGeom>
        </p:spPr>
      </p:pic>
      <p:pic>
        <p:nvPicPr>
          <p:cNvPr id="38" name="Picture 37" descr="bush-2-2400px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233319" y="4626344"/>
            <a:ext cx="1436624" cy="1018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lower 1 white 2400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05681" y="3740150"/>
            <a:ext cx="346610" cy="636469"/>
          </a:xfrm>
          <a:prstGeom prst="rect">
            <a:avLst/>
          </a:prstGeom>
        </p:spPr>
      </p:pic>
      <p:pic>
        <p:nvPicPr>
          <p:cNvPr id="10" name="Picture 9" descr="flower 1 white 2400p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700881" y="4349750"/>
            <a:ext cx="457201" cy="839544"/>
          </a:xfrm>
          <a:prstGeom prst="rect">
            <a:avLst/>
          </a:prstGeom>
        </p:spPr>
      </p:pic>
      <p:pic>
        <p:nvPicPr>
          <p:cNvPr id="16" name="Picture 15" descr="Adam naked fina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86119" y="1835150"/>
            <a:ext cx="461487" cy="1295400"/>
          </a:xfrm>
          <a:prstGeom prst="rect">
            <a:avLst/>
          </a:prstGeom>
        </p:spPr>
      </p:pic>
      <p:pic>
        <p:nvPicPr>
          <p:cNvPr id="17" name="Picture 16" descr="adam skin onl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119519" y="2520950"/>
            <a:ext cx="457200" cy="341832"/>
          </a:xfrm>
          <a:prstGeom prst="rect">
            <a:avLst/>
          </a:prstGeom>
        </p:spPr>
      </p:pic>
      <p:pic>
        <p:nvPicPr>
          <p:cNvPr id="22" name="Picture 21" descr="Eve naked fina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586119" y="4730750"/>
            <a:ext cx="450056" cy="1143000"/>
          </a:xfrm>
          <a:prstGeom prst="rect">
            <a:avLst/>
          </a:prstGeom>
        </p:spPr>
      </p:pic>
      <p:pic>
        <p:nvPicPr>
          <p:cNvPr id="23" name="Picture 22" descr="Eve skin only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119519" y="5111750"/>
            <a:ext cx="435305" cy="657225"/>
          </a:xfrm>
          <a:prstGeom prst="rect">
            <a:avLst/>
          </a:prstGeom>
        </p:spPr>
      </p:pic>
      <p:pic>
        <p:nvPicPr>
          <p:cNvPr id="43" name="Picture 42" descr="background-2T-SIMPLE-2400px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418638" cy="6565900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137319" y="311150"/>
            <a:ext cx="8534400" cy="5257800"/>
            <a:chOff x="137319" y="311150"/>
            <a:chExt cx="8534400" cy="5257800"/>
          </a:xfrm>
        </p:grpSpPr>
        <p:pic>
          <p:nvPicPr>
            <p:cNvPr id="45" name="Picture 44" descr="tree 4 yellow 2400px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7319" y="2368550"/>
              <a:ext cx="1081425" cy="1396138"/>
            </a:xfrm>
            <a:prstGeom prst="rect">
              <a:avLst/>
            </a:prstGeom>
          </p:spPr>
        </p:pic>
        <p:pic>
          <p:nvPicPr>
            <p:cNvPr id="46" name="Picture 45" descr="tree 2 red 2400px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1719" y="1911350"/>
              <a:ext cx="1531239" cy="2243573"/>
            </a:xfrm>
            <a:prstGeom prst="rect">
              <a:avLst/>
            </a:prstGeom>
          </p:spPr>
        </p:pic>
        <p:pic>
          <p:nvPicPr>
            <p:cNvPr id="47" name="Picture 46" descr="tree 1 purple 2400px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61519" y="1758950"/>
              <a:ext cx="2291220" cy="3038082"/>
            </a:xfrm>
            <a:prstGeom prst="rect">
              <a:avLst/>
            </a:prstGeom>
          </p:spPr>
        </p:pic>
        <p:pic>
          <p:nvPicPr>
            <p:cNvPr id="48" name="Picture 47" descr="cloud 1G-2400px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3519" y="311150"/>
              <a:ext cx="1085823" cy="448807"/>
            </a:xfrm>
            <a:prstGeom prst="rect">
              <a:avLst/>
            </a:prstGeom>
          </p:spPr>
        </p:pic>
        <p:pic>
          <p:nvPicPr>
            <p:cNvPr id="49" name="Picture 48" descr="cloud 2L-2400px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09119" y="463550"/>
              <a:ext cx="1026994" cy="410798"/>
            </a:xfrm>
            <a:prstGeom prst="rect">
              <a:avLst/>
            </a:prstGeom>
          </p:spPr>
        </p:pic>
        <p:pic>
          <p:nvPicPr>
            <p:cNvPr id="50" name="Picture 49" descr="cloud 3L-2400px.pn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166519" y="844550"/>
              <a:ext cx="1258173" cy="617553"/>
            </a:xfrm>
            <a:prstGeom prst="rect">
              <a:avLst/>
            </a:prstGeom>
          </p:spPr>
        </p:pic>
        <p:pic>
          <p:nvPicPr>
            <p:cNvPr id="51" name="Picture 50" descr="Adam leaves final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681119" y="4121150"/>
              <a:ext cx="477679" cy="1295400"/>
            </a:xfrm>
            <a:prstGeom prst="rect">
              <a:avLst/>
            </a:prstGeom>
          </p:spPr>
        </p:pic>
        <p:grpSp>
          <p:nvGrpSpPr>
            <p:cNvPr id="52" name="Group 19"/>
            <p:cNvGrpSpPr/>
            <p:nvPr/>
          </p:nvGrpSpPr>
          <p:grpSpPr>
            <a:xfrm>
              <a:off x="8214519" y="4197350"/>
              <a:ext cx="457200" cy="1143000"/>
              <a:chOff x="6995319" y="4121150"/>
              <a:chExt cx="457200" cy="1143000"/>
            </a:xfrm>
          </p:grpSpPr>
          <p:pic>
            <p:nvPicPr>
              <p:cNvPr id="56" name="Picture 55" descr="Eve naked final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995319" y="4121150"/>
                <a:ext cx="450056" cy="1143000"/>
              </a:xfrm>
              <a:prstGeom prst="rect">
                <a:avLst/>
              </a:prstGeom>
            </p:spPr>
          </p:pic>
          <p:pic>
            <p:nvPicPr>
              <p:cNvPr id="57" name="Picture 56" descr="Eve skin only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017214" y="4530725"/>
                <a:ext cx="435305" cy="657225"/>
              </a:xfrm>
              <a:prstGeom prst="rect">
                <a:avLst/>
              </a:prstGeom>
            </p:spPr>
          </p:pic>
        </p:grpSp>
        <p:pic>
          <p:nvPicPr>
            <p:cNvPr id="53" name="Picture 52" descr="tree 1 purple 2400px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61519" y="1768868"/>
              <a:ext cx="2291220" cy="3038082"/>
            </a:xfrm>
            <a:prstGeom prst="rect">
              <a:avLst/>
            </a:prstGeom>
          </p:spPr>
        </p:pic>
        <p:pic>
          <p:nvPicPr>
            <p:cNvPr id="54" name="Picture 53" descr="snake-2400px.pn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13519" y="3816350"/>
              <a:ext cx="1208747" cy="540410"/>
            </a:xfrm>
            <a:prstGeom prst="rect">
              <a:avLst/>
            </a:prstGeom>
          </p:spPr>
        </p:pic>
        <p:pic>
          <p:nvPicPr>
            <p:cNvPr id="55" name="Picture 54" descr="bush-2-2400px.pn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937919" y="4550144"/>
              <a:ext cx="1436624" cy="101880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3219" y="234950"/>
            <a:ext cx="6172200" cy="712780"/>
          </a:xfrm>
        </p:spPr>
        <p:txBody>
          <a:bodyPr>
            <a:noAutofit/>
          </a:bodyPr>
          <a:lstStyle/>
          <a:p>
            <a:r>
              <a:rPr lang="en-US" sz="4400" dirty="0" smtClean="0"/>
              <a:t>Peg People Adam and Eve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5320" y="5645150"/>
            <a:ext cx="2133600" cy="2286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https://creativecommons.org/licenses/by-nc-nd/4.0/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8319" y="996951"/>
            <a:ext cx="8001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Slide 1-Adam and Eve are in the Garden of Eden.</a:t>
            </a:r>
          </a:p>
          <a:p>
            <a:r>
              <a:rPr lang="en-US" dirty="0" smtClean="0"/>
              <a:t>Slide 2-Serpent tempts Eve.</a:t>
            </a:r>
          </a:p>
          <a:p>
            <a:r>
              <a:rPr lang="en-US" dirty="0" smtClean="0"/>
              <a:t>Slide 3-Eve eats forbidden fruit.</a:t>
            </a:r>
          </a:p>
          <a:p>
            <a:r>
              <a:rPr lang="en-US" dirty="0" smtClean="0"/>
              <a:t>Slide 4-Eve </a:t>
            </a:r>
            <a:r>
              <a:rPr lang="en-US" dirty="0" smtClean="0"/>
              <a:t>gives </a:t>
            </a:r>
            <a:r>
              <a:rPr lang="en-US" dirty="0" smtClean="0"/>
              <a:t>fruit to Adam.</a:t>
            </a:r>
          </a:p>
          <a:p>
            <a:r>
              <a:rPr lang="en-US" dirty="0" smtClean="0"/>
              <a:t>Slide 5-Adam and Eve dress themselves in fig leaves.</a:t>
            </a:r>
          </a:p>
          <a:p>
            <a:r>
              <a:rPr lang="en-US" dirty="0" smtClean="0"/>
              <a:t>Slide 6-Adam and Eve hide from God.</a:t>
            </a:r>
          </a:p>
          <a:p>
            <a:r>
              <a:rPr lang="en-US" dirty="0" smtClean="0"/>
              <a:t>Slide 7-God clothes Adam and Eve with animal skins.</a:t>
            </a:r>
          </a:p>
          <a:p>
            <a:r>
              <a:rPr lang="en-US" dirty="0" smtClean="0"/>
              <a:t>Slide 8-Adam and Eve leave the garden. </a:t>
            </a:r>
            <a:endParaRPr lang="en-US" dirty="0" smtClean="0"/>
          </a:p>
          <a:p>
            <a:endParaRPr lang="en-US" sz="1400" dirty="0" smtClean="0"/>
          </a:p>
          <a:p>
            <a:r>
              <a:rPr lang="en-US" sz="1400" dirty="0" smtClean="0"/>
              <a:t>Trees, flowers, peg people, serpent, individual fruit, bush, clothes, sun, clouds-all can be moved around. If you want the scenes to be same each time, just “don’t save when you close the power point.</a:t>
            </a:r>
          </a:p>
          <a:p>
            <a:endParaRPr lang="en-US" sz="1400" dirty="0" smtClean="0"/>
          </a:p>
          <a:p>
            <a:r>
              <a:rPr lang="en-US" sz="1400" dirty="0" smtClean="0"/>
              <a:t>For the integrity of the work, it is licensed under creative commons license BY-NC-ND  international 4.0</a:t>
            </a:r>
          </a:p>
          <a:p>
            <a:r>
              <a:rPr lang="en-US" sz="1400" dirty="0" smtClean="0"/>
              <a:t>w</a:t>
            </a:r>
            <a:r>
              <a:rPr lang="en-US" sz="1400" dirty="0" smtClean="0"/>
              <a:t>hich means you can share, must give credit to owner, can not change the work, nor can you sell it.</a:t>
            </a:r>
          </a:p>
          <a:p>
            <a:r>
              <a:rPr lang="en-US" sz="1400" dirty="0" smtClean="0"/>
              <a:t>Information @ </a:t>
            </a:r>
            <a:r>
              <a:rPr lang="en-US" sz="1400" dirty="0" smtClean="0">
                <a:hlinkClick r:id="rId3"/>
              </a:rPr>
              <a:t>https://creativecommons.org/licenses/by-nc-nd/4.0</a:t>
            </a:r>
            <a:r>
              <a:rPr lang="en-US" sz="1400" dirty="0" smtClean="0">
                <a:hlinkClick r:id="rId3"/>
              </a:rPr>
              <a:t>/</a:t>
            </a:r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</p:txBody>
      </p:sp>
      <p:pic>
        <p:nvPicPr>
          <p:cNvPr id="6" name="Picture 5" descr="by-nc-nd_e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04919" y="5340350"/>
            <a:ext cx="928688" cy="3249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23919" y="5949950"/>
            <a:ext cx="1828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www.saltydiamonds.com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</TotalTime>
  <Words>177</Words>
  <Application>Microsoft Office PowerPoint</Application>
  <PresentationFormat>Custom</PresentationFormat>
  <Paragraphs>26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Peg People Adam and Eve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 Jennings</dc:creator>
  <cp:lastModifiedBy>Charles Jennings</cp:lastModifiedBy>
  <cp:revision>44</cp:revision>
  <dcterms:created xsi:type="dcterms:W3CDTF">2016-07-29T23:42:34Z</dcterms:created>
  <dcterms:modified xsi:type="dcterms:W3CDTF">2016-07-31T00:34:07Z</dcterms:modified>
</cp:coreProperties>
</file>